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3" r:id="rId9"/>
    <p:sldId id="274" r:id="rId10"/>
    <p:sldId id="275" r:id="rId11"/>
    <p:sldId id="276" r:id="rId12"/>
    <p:sldId id="256" r:id="rId13"/>
    <p:sldId id="258" r:id="rId14"/>
    <p:sldId id="259" r:id="rId15"/>
    <p:sldId id="260" r:id="rId16"/>
    <p:sldId id="261" r:id="rId17"/>
    <p:sldId id="262" r:id="rId18"/>
    <p:sldId id="263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89" d="100"/>
          <a:sy n="89" d="100"/>
        </p:scale>
        <p:origin x="-2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0A2F4F-7613-E44E-E775-378C9BA4D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4AB01C2-8B37-83A7-9493-38FA663A2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4742395-897B-887C-D920-9A234A781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61C9-ABBC-4BB2-BF25-74BAFE60E60B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701A9E-9148-EA8B-B2B7-EDAF77C4B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0E903D1-E5F9-666B-FB39-A2981423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4F1E9-2C01-43BF-AD75-CEFFC326B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759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408206-F335-2851-2173-5101C7AC4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978A73B-C4E9-EA4E-AE37-61B01D56E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20C79F2-4445-1D6E-7053-30431E993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61C9-ABBC-4BB2-BF25-74BAFE60E60B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EA83BD2-C372-9AF6-6534-57D810E93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8766FD7-ADED-7DAD-281B-502F956C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4F1E9-2C01-43BF-AD75-CEFFC326B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4413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66977953-F326-A9E9-496F-6B2301C24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858B33F-2A04-E333-5137-C4186D5BA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6128B6C-9989-8752-D49E-D3A810CE6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61C9-ABBC-4BB2-BF25-74BAFE60E60B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704E3FA-2A27-7214-18E5-055107510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7A7AC35-7ADE-77ED-00FD-984A853C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4F1E9-2C01-43BF-AD75-CEFFC326B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17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730FC1-69AC-F239-9539-EABAB1EF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FA04072-4B5C-5995-1DC3-548DB8206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35FDBCB-D858-F941-CB08-FDAA5706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61C9-ABBC-4BB2-BF25-74BAFE60E60B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F0A6B50-F8C8-C385-3BF6-2BE357755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702B95-D633-FAFF-6C5A-29A2015DE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4F1E9-2C01-43BF-AD75-CEFFC326B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462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F39318-C320-1B1F-1325-0B787EB61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8ACC2A0-0DFF-5256-9333-CA245EFA6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22B403C-8D4C-F9A1-D72D-EA1159D03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61C9-ABBC-4BB2-BF25-74BAFE60E60B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0A3ED7-59A7-D911-4D8F-D732F1590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488A04D-C836-26C2-25C8-1D76B0760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4F1E9-2C01-43BF-AD75-CEFFC326B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13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8BF0ED-E7B9-0C48-E304-6F6E52FA6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4CA7B0-28A4-897A-466A-EBC83D9BE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4707F8E-2EE5-4E00-DB4B-C0C6FD61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1C62B1-7F2A-1630-C62F-6CB34CD20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61C9-ABBC-4BB2-BF25-74BAFE60E60B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386249-2EEC-9254-BC34-19C8D77C1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6FD07E1-7E8D-DB46-32D1-6EF7E29AB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4F1E9-2C01-43BF-AD75-CEFFC326B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823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E1FE0B-5DB3-BAF9-3A3E-DECA30A5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1F0F09F-5A17-20E6-4E5C-B9B81B147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67720C2-61FF-0E05-227C-966B725FA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8576B27-83C4-E7B5-91F1-0CE7C3089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8AE1A7A-5B1D-99FC-A14C-7E97E18E5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B3CAFF9-C6AE-D23B-CA78-904A0AD1F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61C9-ABBC-4BB2-BF25-74BAFE60E60B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EF17712-5B4C-FC5A-EE8E-687B79561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C49AC6D-589D-DB12-5330-2EA3BD31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4F1E9-2C01-43BF-AD75-CEFFC326B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928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6FA34C-9676-0D5E-9300-154B8848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E77422F-DBB3-59AB-D9EB-6535D7F6E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61C9-ABBC-4BB2-BF25-74BAFE60E60B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BD9D2A9-1D81-E4F1-A9C0-9483B08EA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D565463-D493-3E58-E6A0-860CF4963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4F1E9-2C01-43BF-AD75-CEFFC326B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05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7BCF64D-B945-E10C-31DA-F636F5DEF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61C9-ABBC-4BB2-BF25-74BAFE60E60B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ACB1862-551C-C899-B9D8-0D2E91414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0BB75C3-595F-E9CC-7F98-F913B2AA3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4F1E9-2C01-43BF-AD75-CEFFC326B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557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7C2CC6-A4B2-9109-D9C6-7E1F170B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F62DC7-066A-F239-91DF-A1CAE8C8D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191FFD0-4727-662F-3D9D-868AFF93A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CC69233-4C2E-47EB-9F2A-7D053D608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61C9-ABBC-4BB2-BF25-74BAFE60E60B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35D5FC-2E44-D807-9449-B48868CB5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B0FE00B-466A-1895-5963-CD84817D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4F1E9-2C01-43BF-AD75-CEFFC326B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877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3442A6-9E1D-3F75-CE02-902C1AD6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895D3CA-27C6-4A24-D684-FC46164AFA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EE473F1-8789-35EB-16D1-6FB778598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3C16506-6683-3A28-7510-D15DC4E6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61C9-ABBC-4BB2-BF25-74BAFE60E60B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E648012-66D8-87C5-63A0-F6EDC9562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564F8A2-DCBD-EB1C-072E-E80C059B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4F1E9-2C01-43BF-AD75-CEFFC326B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798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753D860-DDE4-BE27-168E-53285A19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279B3C2-8BCF-D995-775E-4902AC030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CC5C404-4D0D-341C-17A6-BE707B9308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C61C9-ABBC-4BB2-BF25-74BAFE60E60B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8B8C4E7-F6AE-3A60-6372-691D4A98FE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E0A1F1-F004-5285-6EB9-A0695098F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4F1E9-2C01-43BF-AD75-CEFFC326B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128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59A48F-FD02-8402-E140-DCF3B90FC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05890"/>
            <a:ext cx="9144000" cy="3211830"/>
          </a:xfrm>
        </p:spPr>
        <p:txBody>
          <a:bodyPr>
            <a:normAutofit/>
          </a:bodyPr>
          <a:lstStyle/>
          <a:p>
            <a:r>
              <a:rPr lang="en-IN" sz="7200" dirty="0"/>
              <a:t>Why Kubernetes? </a:t>
            </a:r>
            <a:br>
              <a:rPr lang="en-IN" sz="7200" dirty="0"/>
            </a:br>
            <a:r>
              <a:rPr lang="en-IN" sz="7200" dirty="0"/>
              <a:t/>
            </a:r>
            <a:br>
              <a:rPr lang="en-IN" sz="7200" dirty="0"/>
            </a:br>
            <a:r>
              <a:rPr lang="en-IN" sz="7200" dirty="0"/>
              <a:t>Evolution of Kubernetes</a:t>
            </a:r>
          </a:p>
        </p:txBody>
      </p:sp>
    </p:spTree>
    <p:extLst>
      <p:ext uri="{BB962C8B-B14F-4D97-AF65-F5344CB8AC3E}">
        <p14:creationId xmlns:p14="http://schemas.microsoft.com/office/powerpoint/2010/main" val="1759833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6B801D-2219-6BA4-5928-B8AB26723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EE84EF6-510B-E8C6-4365-EC74F0F55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0481FB0-0349-C5C6-5F36-5718DFD8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2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8C1E61-B789-69D0-3675-B08C13B4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994C93D-B548-9705-4121-B6D1CB39C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756E725-33B2-B798-6633-7D8CD573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21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AEC851-F589-4AE0-9E2B-DF0AE9090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7523" y="644012"/>
            <a:ext cx="9144000" cy="353961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KUBERNETS ARCHITECTURE </a:t>
            </a:r>
            <a:endParaRPr lang="en-IN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537F005-A754-DCF4-8C3C-0E556FD68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288026"/>
            <a:ext cx="9871587" cy="5122606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Kubernetes operates on a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master-slave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 nodes: 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 the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many entry point for all tasks </a:t>
            </a:r>
          </a:p>
          <a:p>
            <a:pPr lvl="2" algn="l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Worker nodes: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Run’s 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applications.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28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Worker nodes listen to the API Server for new work; they execute the work and then report the results back to the Kubernetes Master node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414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4F5D7A-909E-2D7D-2620-73A977ABB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772"/>
          </a:xfrm>
        </p:spPr>
        <p:txBody>
          <a:bodyPr>
            <a:normAutofit/>
          </a:bodyPr>
          <a:lstStyle/>
          <a:p>
            <a:pPr algn="ctr"/>
            <a:r>
              <a:rPr lang="en-IN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Kubernetes cluster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Kubernetes Architecture Diagram">
            <a:extLst>
              <a:ext uri="{FF2B5EF4-FFF2-40B4-BE49-F238E27FC236}">
                <a16:creationId xmlns="" xmlns:a16="http://schemas.microsoft.com/office/drawing/2014/main" id="{9EA5279B-B067-82E9-734E-82ECBEDD55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11" y="1042988"/>
            <a:ext cx="9919289" cy="560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073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2AD290-A50F-A66A-EB98-C6321710C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101"/>
          </a:xfrm>
        </p:spPr>
        <p:txBody>
          <a:bodyPr>
            <a:normAutofit/>
          </a:bodyPr>
          <a:lstStyle/>
          <a:p>
            <a:pPr algn="ctr"/>
            <a:r>
              <a:rPr lang="en-IN" sz="2800" b="1" i="0" dirty="0">
                <a:solidFill>
                  <a:srgbClr val="236FA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Master node components 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F0F5FF4-B81B-209F-8907-ABE0D142C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52052"/>
            <a:ext cx="11729884" cy="536841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API-server : </a:t>
            </a:r>
          </a:p>
          <a:p>
            <a:pPr lvl="3">
              <a:lnSpc>
                <a:spcPct val="150000"/>
              </a:lnSpc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a main component of cluster and all components connected to Api server.</a:t>
            </a:r>
          </a:p>
          <a:p>
            <a:pPr lvl="3">
              <a:lnSpc>
                <a:spcPct val="150000"/>
              </a:lnSpc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requests will go through and from API server</a:t>
            </a:r>
          </a:p>
          <a:p>
            <a:pPr lvl="3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cluster requests are authenticated and authorized by the API server.</a:t>
            </a:r>
          </a:p>
          <a:p>
            <a:pPr lvl="3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API server has a watch mechanism for watching the changes in the cluster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Scheduler / kube-scheduler:</a:t>
            </a:r>
          </a:p>
          <a:p>
            <a:pPr lvl="3">
              <a:lnSpc>
                <a:spcPct val="150000"/>
              </a:lnSpc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the decision-maker responsible for scheduling pods on worker nodes.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6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207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E141F19-3A8E-9F2F-EB6E-E7767586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10"/>
            <a:ext cx="10515600" cy="6560421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etcd </a:t>
            </a:r>
            <a:r>
              <a:rPr lang="en-I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key-value pair storage that stores all the important cluster information for reference and tracking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manager / kube-controller :</a:t>
            </a:r>
          </a:p>
          <a:p>
            <a:pPr lvl="2">
              <a:lnSpc>
                <a:spcPct val="150000"/>
              </a:lnSpc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collection of controllers that helps to manage and maintain the desired state of the cluster</a:t>
            </a:r>
            <a:r>
              <a:rPr lang="en-US" sz="2400" dirty="0"/>
              <a:t>.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controller manager 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cloud controller manager integrates with cloud provider’s controllers to manage resources on cluster </a:t>
            </a:r>
          </a:p>
        </p:txBody>
      </p:sp>
    </p:spTree>
    <p:extLst>
      <p:ext uri="{BB962C8B-B14F-4D97-AF65-F5344CB8AC3E}">
        <p14:creationId xmlns:p14="http://schemas.microsoft.com/office/powerpoint/2010/main" val="1588557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9BA916-9234-C80D-9857-FB35583D0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780"/>
            <a:ext cx="10515600" cy="560439"/>
          </a:xfrm>
        </p:spPr>
        <p:txBody>
          <a:bodyPr>
            <a:normAutofit/>
          </a:bodyPr>
          <a:lstStyle/>
          <a:p>
            <a:pPr algn="ctr"/>
            <a:r>
              <a:rPr lang="en-IN" sz="2800" b="1" i="0" dirty="0">
                <a:solidFill>
                  <a:srgbClr val="236FA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Worker node components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EDF141-5A67-B3D3-FD4E-AD9E0D6AC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2219"/>
            <a:ext cx="10515600" cy="5134744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Kubelet:  </a:t>
            </a:r>
          </a:p>
          <a:p>
            <a:pPr lvl="2">
              <a:lnSpc>
                <a:spcPct val="170000"/>
              </a:lnSpc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kubelet 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agent 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runs on each 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worker node 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cluster.</a:t>
            </a:r>
          </a:p>
          <a:p>
            <a:pPr lvl="2">
              <a:lnSpc>
                <a:spcPct val="170000"/>
              </a:lnSpc>
            </a:pP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creates and manages 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pods.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70000"/>
              </a:lnSpc>
            </a:pP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Reports the 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pod's 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and it’s status.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kube service proxy :</a:t>
            </a:r>
          </a:p>
          <a:p>
            <a:pPr lvl="2">
              <a:lnSpc>
                <a:spcPct val="170000"/>
              </a:lnSpc>
            </a:pP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kube-proxy in Kubernetes is responsible for managing  network-related configuration.</a:t>
            </a:r>
          </a:p>
          <a:p>
            <a:pPr lvl="2">
              <a:lnSpc>
                <a:spcPct val="170000"/>
              </a:lnSpc>
            </a:pP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configuration service proxy manages the entire network of worker nodes</a:t>
            </a:r>
            <a:r>
              <a:rPr 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Runtime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containers.</a:t>
            </a:r>
            <a:endParaRPr lang="en-I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108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548" y="726392"/>
            <a:ext cx="10515600" cy="5672761"/>
          </a:xfrm>
        </p:spPr>
        <p:txBody>
          <a:bodyPr>
            <a:norm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b="1" dirty="0">
                <a:solidFill>
                  <a:srgbClr val="236FA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Cluster setup with </a:t>
            </a:r>
            <a:r>
              <a:rPr lang="en-US" b="1" dirty="0" smtClean="0">
                <a:solidFill>
                  <a:srgbClr val="236FA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Kubeadm</a:t>
            </a:r>
          </a:p>
          <a:p>
            <a:pPr marL="0" indent="0" algn="ctr">
              <a:spcBef>
                <a:spcPct val="0"/>
              </a:spcBef>
              <a:buNone/>
            </a:pPr>
            <a:endParaRPr lang="en-US" b="1" dirty="0">
              <a:solidFill>
                <a:srgbClr val="236FA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There are multiple ways to setup Kubernetes cluster like Kubeadm and Kops</a:t>
            </a:r>
          </a:p>
          <a:p>
            <a:pPr marL="0" indent="0">
              <a:spcBef>
                <a:spcPct val="0"/>
              </a:spcBef>
              <a:buNone/>
            </a:pPr>
            <a:endParaRPr lang="en-US" sz="2000" b="1" dirty="0">
              <a:solidFill>
                <a:srgbClr val="236FA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Kubeadm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Kubeadm is a tool provided by Kubernetes to simplify the process of installing and configuring a production-ready Kubernetes cluster.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handles the installation of the Kubernetes control plane and worker nodes.</a:t>
            </a:r>
          </a:p>
          <a:p>
            <a:pPr marL="0" indent="0">
              <a:spcBef>
                <a:spcPct val="0"/>
              </a:spcBef>
              <a:buNone/>
            </a:pPr>
            <a:endParaRPr lang="en-US" sz="2000" b="1" dirty="0">
              <a:solidFill>
                <a:srgbClr val="236FA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793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92209"/>
            <a:ext cx="10758444" cy="562313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b="1" dirty="0">
                <a:solidFill>
                  <a:srgbClr val="236FA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Prerequisites for Kubeadm Installation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3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least Three Linux nodes (1 control plane and 2 worker node).</a:t>
            </a:r>
          </a:p>
          <a:p>
            <a:pPr lvl="1">
              <a:lnSpc>
                <a:spcPct val="13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GB or more RAM per machine.</a:t>
            </a:r>
          </a:p>
          <a:p>
            <a:pPr lvl="1">
              <a:lnSpc>
                <a:spcPct val="13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CPUs or more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lnSpc>
                <a:spcPct val="8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lnSpc>
                <a:spcPct val="8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System:</a:t>
            </a:r>
          </a:p>
          <a:p>
            <a:pPr lvl="1">
              <a:lnSpc>
                <a:spcPct val="13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Supported OS: Ubuntu, CentOS, Red Hat, or similar Linux distributions.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sz="2000" dirty="0"/>
          </a:p>
          <a:p>
            <a:pPr marL="228600" lvl="1">
              <a:lnSpc>
                <a:spcPct val="8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Dependencies:</a:t>
            </a:r>
          </a:p>
          <a:p>
            <a:pPr lvl="1">
              <a:lnSpc>
                <a:spcPct val="13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 containerd (or any other CRI - Container Runtime Interface) for container management.</a:t>
            </a:r>
          </a:p>
          <a:p>
            <a:pPr lvl="1">
              <a:lnSpc>
                <a:spcPct val="13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Kubeadm, kubelet, and kubectl binaries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6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290" y="640935"/>
            <a:ext cx="11528276" cy="559584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Create 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master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(control plane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curl -s https://raw.githubusercontent.com/jaintpharsha/install/main/k8s/cluster_setup_using_kubeadm_new.sh| bash -s master </a:t>
            </a:r>
          </a:p>
          <a:p>
            <a:pPr marL="0" indent="0">
              <a:buNone/>
            </a:pP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worker node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curl -s https://raw.githubusercontent.com/jaintpharsha/install/main/k8s/cluster_setup_using_kubeadm_new.sh | bash -s worker </a:t>
            </a: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186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ADEE87-F153-3A49-F567-1D9A269D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4874B9-A9D1-079F-A1DB-583674CF8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5018270-CAED-18E6-235B-9EA8C08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2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="" xmlns:a16="http://schemas.microsoft.com/office/drawing/2014/main" id="{2EB492CD-616E-47F8-933B-5E2D952A05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1" name="Arc 90">
            <a:extLst>
              <a:ext uri="{FF2B5EF4-FFF2-40B4-BE49-F238E27FC236}">
                <a16:creationId xmlns="" xmlns:a16="http://schemas.microsoft.com/office/drawing/2014/main" id="{59383CF9-23B5-4335-9B21-1791C4CF1C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="" xmlns:a16="http://schemas.microsoft.com/office/drawing/2014/main" id="{0007FE00-9498-4706-B255-6437B0252C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diagram of a virtualization technique&#10;&#10;Description automatically generated">
            <a:extLst>
              <a:ext uri="{FF2B5EF4-FFF2-40B4-BE49-F238E27FC236}">
                <a16:creationId xmlns="" xmlns:a16="http://schemas.microsoft.com/office/drawing/2014/main" id="{E914B08B-DA50-C173-B72F-29AE35CF2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337628"/>
            <a:ext cx="4777381" cy="40130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94" name="Content Placeholder 8">
            <a:extLst>
              <a:ext uri="{FF2B5EF4-FFF2-40B4-BE49-F238E27FC236}">
                <a16:creationId xmlns="" xmlns:a16="http://schemas.microsoft.com/office/drawing/2014/main" id="{C2299634-F326-85D4-2D9E-683E90805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097280"/>
            <a:ext cx="5458838" cy="507968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Advantages</a:t>
            </a:r>
          </a:p>
          <a:p>
            <a:r>
              <a:rPr lang="en-US" dirty="0"/>
              <a:t>Multiple OS in same machine</a:t>
            </a:r>
          </a:p>
          <a:p>
            <a:r>
              <a:rPr lang="en-US" dirty="0"/>
              <a:t>Easy maintenance &amp; recovery</a:t>
            </a:r>
          </a:p>
          <a:p>
            <a:r>
              <a:rPr lang="en-US" dirty="0"/>
              <a:t>Lower total cost of ownership</a:t>
            </a:r>
          </a:p>
          <a:p>
            <a:r>
              <a:rPr lang="en-US" b="1" dirty="0"/>
              <a:t>Problems</a:t>
            </a:r>
          </a:p>
          <a:p>
            <a:r>
              <a:rPr lang="en-US" dirty="0" err="1"/>
              <a:t>Mutiple</a:t>
            </a:r>
            <a:r>
              <a:rPr lang="en-US" dirty="0"/>
              <a:t> VM’s lead to unstable performance</a:t>
            </a:r>
          </a:p>
          <a:p>
            <a:r>
              <a:rPr lang="en-US" dirty="0"/>
              <a:t>Hypervisors are not as efficient as host OS</a:t>
            </a:r>
          </a:p>
          <a:p>
            <a:r>
              <a:rPr lang="en-US" dirty="0"/>
              <a:t>Long boot-up process</a:t>
            </a:r>
          </a:p>
          <a:p>
            <a:r>
              <a:rPr lang="en-US" dirty="0"/>
              <a:t>Single point of Failure</a:t>
            </a:r>
          </a:p>
        </p:txBody>
      </p:sp>
    </p:spTree>
    <p:extLst>
      <p:ext uri="{BB962C8B-B14F-4D97-AF65-F5344CB8AC3E}">
        <p14:creationId xmlns:p14="http://schemas.microsoft.com/office/powerpoint/2010/main" val="1458533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2C63B633-5A84-A038-CFEC-DF812A9F4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999" y="741391"/>
            <a:ext cx="5079800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Advantages over virtualization</a:t>
            </a:r>
            <a:br>
              <a:rPr lang="en-US" sz="3200" dirty="0"/>
            </a:br>
            <a:endParaRPr lang="en-IN" sz="3200" dirty="0"/>
          </a:p>
        </p:txBody>
      </p:sp>
      <p:pic>
        <p:nvPicPr>
          <p:cNvPr id="5" name="Content Placeholder 4" descr="A diagram of a container&#10;&#10;Description automatically generated">
            <a:extLst>
              <a:ext uri="{FF2B5EF4-FFF2-40B4-BE49-F238E27FC236}">
                <a16:creationId xmlns="" xmlns:a16="http://schemas.microsoft.com/office/drawing/2014/main" id="{1C563C52-BBE3-086F-A4DF-06A11C04E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5" y="1223010"/>
            <a:ext cx="5145056" cy="418338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="" xmlns:a16="http://schemas.microsoft.com/office/drawing/2014/main" id="{938336D7-E3EE-8748-15DE-8D6B720FD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3999" y="2533476"/>
            <a:ext cx="5079800" cy="3447832"/>
          </a:xfrm>
        </p:spPr>
        <p:txBody>
          <a:bodyPr anchor="t">
            <a:normAutofit/>
          </a:bodyPr>
          <a:lstStyle/>
          <a:p>
            <a:r>
              <a:rPr lang="en-US" sz="3200" dirty="0"/>
              <a:t>Containers on same OS are lighter and smaller</a:t>
            </a:r>
          </a:p>
          <a:p>
            <a:r>
              <a:rPr lang="en-US" sz="3200" dirty="0"/>
              <a:t>Better resource utilization compared to VM’s</a:t>
            </a:r>
          </a:p>
          <a:p>
            <a:r>
              <a:rPr lang="en-US" sz="3200" dirty="0"/>
              <a:t>Short boot-up process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31C49F18-8757-4E87-5C2E-9D6D7B82BA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25C84D91-E5BF-B919-ACEF-4A25262CEE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DD889E38-27CA-E23F-B646-8D7B4BB17D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1511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D979C245-76DC-4F40-80D1-21D58F6C3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61618"/>
            <a:ext cx="10905066" cy="433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03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5E69403-683D-4946-BC61-26CB51D45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318" y="1074420"/>
            <a:ext cx="9329363" cy="4552657"/>
          </a:xfrm>
        </p:spPr>
      </p:pic>
    </p:spTree>
    <p:extLst>
      <p:ext uri="{BB962C8B-B14F-4D97-AF65-F5344CB8AC3E}">
        <p14:creationId xmlns:p14="http://schemas.microsoft.com/office/powerpoint/2010/main" val="829781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0875B4-E8F0-06EE-9FA1-F4199340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</a:t>
            </a:r>
            <a:r>
              <a:rPr lang="en-IN" dirty="0" err="1"/>
              <a:t>kubernetes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ECEF4B-5774-2228-4850-8F0DE803D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High availability </a:t>
            </a:r>
          </a:p>
          <a:p>
            <a:r>
              <a:rPr lang="en-IN" dirty="0"/>
              <a:t>Autoscaling is not available in docker swarm</a:t>
            </a:r>
          </a:p>
          <a:p>
            <a:r>
              <a:rPr lang="en-IN" dirty="0"/>
              <a:t>Self healing and seamless upgrading or Rollback of applications</a:t>
            </a:r>
          </a:p>
          <a:p>
            <a:r>
              <a:rPr lang="en-IN" dirty="0"/>
              <a:t>Can Scale up and scale down dynamically</a:t>
            </a:r>
          </a:p>
          <a:p>
            <a:r>
              <a:rPr lang="en-IN" dirty="0"/>
              <a:t>Enterprise level support</a:t>
            </a:r>
          </a:p>
          <a:p>
            <a:r>
              <a:rPr lang="en-IN" dirty="0"/>
              <a:t>Health checks (liveness, readiness, startup’s)</a:t>
            </a:r>
          </a:p>
          <a:p>
            <a:r>
              <a:rPr lang="en-IN" dirty="0"/>
              <a:t>Advanced load balancing capabilities </a:t>
            </a:r>
          </a:p>
          <a:p>
            <a:r>
              <a:rPr lang="en-IN" dirty="0"/>
              <a:t>Advanced networking capabilities</a:t>
            </a:r>
          </a:p>
        </p:txBody>
      </p:sp>
    </p:spTree>
    <p:extLst>
      <p:ext uri="{BB962C8B-B14F-4D97-AF65-F5344CB8AC3E}">
        <p14:creationId xmlns:p14="http://schemas.microsoft.com/office/powerpoint/2010/main" val="4066143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560B17-6926-D7A8-B0FC-D3A309A88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8988CC7-8B57-462F-006F-70EE0E9AE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A5D3EE0-ADEC-058D-BBEA-D475C989C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974"/>
            <a:ext cx="12192000" cy="604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8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DC4B11F6-FA7E-A1B8-FAB9-02140A48B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84410"/>
            <a:ext cx="10905066" cy="468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2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454</Words>
  <Application>Microsoft Office PowerPoint</Application>
  <PresentationFormat>Custom</PresentationFormat>
  <Paragraphs>83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Why Kubernetes?   Evolution of Kubernetes</vt:lpstr>
      <vt:lpstr>PowerPoint Presentation</vt:lpstr>
      <vt:lpstr>PowerPoint Presentation</vt:lpstr>
      <vt:lpstr>Advantages over virtualization </vt:lpstr>
      <vt:lpstr>PowerPoint Presentation</vt:lpstr>
      <vt:lpstr>PowerPoint Presentation</vt:lpstr>
      <vt:lpstr>Why kubernetes</vt:lpstr>
      <vt:lpstr>PowerPoint Presentation</vt:lpstr>
      <vt:lpstr>PowerPoint Presentation</vt:lpstr>
      <vt:lpstr>PowerPoint Presentation</vt:lpstr>
      <vt:lpstr>PowerPoint Presentation</vt:lpstr>
      <vt:lpstr>KUBERNETS ARCHITECTURE </vt:lpstr>
      <vt:lpstr>Kubernetes cluster</vt:lpstr>
      <vt:lpstr>Master node components </vt:lpstr>
      <vt:lpstr>PowerPoint Presentation</vt:lpstr>
      <vt:lpstr>Worker node components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KUBERNETS ARCHITECTURE </dc:title>
  <dc:creator>harshitha m</dc:creator>
  <cp:lastModifiedBy>Admin</cp:lastModifiedBy>
  <cp:revision>15</cp:revision>
  <dcterms:created xsi:type="dcterms:W3CDTF">2024-09-27T08:52:54Z</dcterms:created>
  <dcterms:modified xsi:type="dcterms:W3CDTF">2024-09-27T14:19:41Z</dcterms:modified>
</cp:coreProperties>
</file>